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FA851-031D-4890-86F1-174B4501D0A0}" v="6" dt="2023-09-15T15:28:59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, Arka K SBOBNG-PTIY/FHF" userId="4da09485-026b-4e4a-9ade-dfeb8e3c2104" providerId="ADAL" clId="{520FA851-031D-4890-86F1-174B4501D0A0}"/>
    <pc:docChg chg="custSel addSld modSld">
      <pc:chgData name="Saha, Arka K SBOBNG-PTIY/FHF" userId="4da09485-026b-4e4a-9ade-dfeb8e3c2104" providerId="ADAL" clId="{520FA851-031D-4890-86F1-174B4501D0A0}" dt="2023-09-15T15:29:35.276" v="341" actId="1076"/>
      <pc:docMkLst>
        <pc:docMk/>
      </pc:docMkLst>
      <pc:sldChg chg="addSp delSp modSp new mod">
        <pc:chgData name="Saha, Arka K SBOBNG-PTIY/FHF" userId="4da09485-026b-4e4a-9ade-dfeb8e3c2104" providerId="ADAL" clId="{520FA851-031D-4890-86F1-174B4501D0A0}" dt="2023-09-15T15:25:45.904" v="148" actId="1076"/>
        <pc:sldMkLst>
          <pc:docMk/>
          <pc:sldMk cId="4129604192" sldId="266"/>
        </pc:sldMkLst>
        <pc:spChg chg="del mod">
          <ac:chgData name="Saha, Arka K SBOBNG-PTIY/FHF" userId="4da09485-026b-4e4a-9ade-dfeb8e3c2104" providerId="ADAL" clId="{520FA851-031D-4890-86F1-174B4501D0A0}" dt="2023-09-15T15:22:39.199" v="2" actId="478"/>
          <ac:spMkLst>
            <pc:docMk/>
            <pc:sldMk cId="4129604192" sldId="266"/>
            <ac:spMk id="2" creationId="{2A4BA361-2C43-0B4F-E7CD-D413DC4E4272}"/>
          </ac:spMkLst>
        </pc:spChg>
        <pc:spChg chg="mod">
          <ac:chgData name="Saha, Arka K SBOBNG-PTIY/FHF" userId="4da09485-026b-4e4a-9ade-dfeb8e3c2104" providerId="ADAL" clId="{520FA851-031D-4890-86F1-174B4501D0A0}" dt="2023-09-15T15:24:28.741" v="124" actId="20577"/>
          <ac:spMkLst>
            <pc:docMk/>
            <pc:sldMk cId="4129604192" sldId="266"/>
            <ac:spMk id="3" creationId="{74C4DCDD-F4EF-CC8C-FCA9-7D19D157C4AA}"/>
          </ac:spMkLst>
        </pc:spChg>
        <pc:picChg chg="add mod">
          <ac:chgData name="Saha, Arka K SBOBNG-PTIY/FHF" userId="4da09485-026b-4e4a-9ade-dfeb8e3c2104" providerId="ADAL" clId="{520FA851-031D-4890-86F1-174B4501D0A0}" dt="2023-09-15T15:25:45.904" v="148" actId="1076"/>
          <ac:picMkLst>
            <pc:docMk/>
            <pc:sldMk cId="4129604192" sldId="266"/>
            <ac:picMk id="5" creationId="{61BA95B6-C49B-FE7A-B4FD-4209AD2E76AD}"/>
          </ac:picMkLst>
        </pc:picChg>
        <pc:picChg chg="add mod">
          <ac:chgData name="Saha, Arka K SBOBNG-PTIY/FHF" userId="4da09485-026b-4e4a-9ade-dfeb8e3c2104" providerId="ADAL" clId="{520FA851-031D-4890-86F1-174B4501D0A0}" dt="2023-09-15T15:25:39.224" v="146" actId="1076"/>
          <ac:picMkLst>
            <pc:docMk/>
            <pc:sldMk cId="4129604192" sldId="266"/>
            <ac:picMk id="7" creationId="{F8901459-8CD6-F306-B601-5CD6F18C3B67}"/>
          </ac:picMkLst>
        </pc:picChg>
      </pc:sldChg>
      <pc:sldChg chg="addSp delSp modSp new mod">
        <pc:chgData name="Saha, Arka K SBOBNG-PTIY/FHF" userId="4da09485-026b-4e4a-9ade-dfeb8e3c2104" providerId="ADAL" clId="{520FA851-031D-4890-86F1-174B4501D0A0}" dt="2023-09-15T15:27:41.153" v="200" actId="1076"/>
        <pc:sldMkLst>
          <pc:docMk/>
          <pc:sldMk cId="1373986362" sldId="267"/>
        </pc:sldMkLst>
        <pc:spChg chg="del mod">
          <ac:chgData name="Saha, Arka K SBOBNG-PTIY/FHF" userId="4da09485-026b-4e4a-9ade-dfeb8e3c2104" providerId="ADAL" clId="{520FA851-031D-4890-86F1-174B4501D0A0}" dt="2023-09-15T15:24:56.086" v="133" actId="478"/>
          <ac:spMkLst>
            <pc:docMk/>
            <pc:sldMk cId="1373986362" sldId="267"/>
            <ac:spMk id="2" creationId="{9E1CB22F-3979-558A-B653-3557C4370797}"/>
          </ac:spMkLst>
        </pc:spChg>
        <pc:spChg chg="mod">
          <ac:chgData name="Saha, Arka K SBOBNG-PTIY/FHF" userId="4da09485-026b-4e4a-9ade-dfeb8e3c2104" providerId="ADAL" clId="{520FA851-031D-4890-86F1-174B4501D0A0}" dt="2023-09-15T15:26:18.885" v="176" actId="20577"/>
          <ac:spMkLst>
            <pc:docMk/>
            <pc:sldMk cId="1373986362" sldId="267"/>
            <ac:spMk id="3" creationId="{797CED16-D8EE-D195-5FE6-98608AC89511}"/>
          </ac:spMkLst>
        </pc:spChg>
        <pc:picChg chg="add mod">
          <ac:chgData name="Saha, Arka K SBOBNG-PTIY/FHF" userId="4da09485-026b-4e4a-9ade-dfeb8e3c2104" providerId="ADAL" clId="{520FA851-031D-4890-86F1-174B4501D0A0}" dt="2023-09-15T15:27:36.924" v="198" actId="1076"/>
          <ac:picMkLst>
            <pc:docMk/>
            <pc:sldMk cId="1373986362" sldId="267"/>
            <ac:picMk id="5" creationId="{804B3268-2D63-2445-832D-DD16B167FB21}"/>
          </ac:picMkLst>
        </pc:picChg>
        <pc:picChg chg="add mod">
          <ac:chgData name="Saha, Arka K SBOBNG-PTIY/FHF" userId="4da09485-026b-4e4a-9ade-dfeb8e3c2104" providerId="ADAL" clId="{520FA851-031D-4890-86F1-174B4501D0A0}" dt="2023-09-15T15:27:34.488" v="197" actId="1076"/>
          <ac:picMkLst>
            <pc:docMk/>
            <pc:sldMk cId="1373986362" sldId="267"/>
            <ac:picMk id="7" creationId="{48C7A62F-5E85-139B-E85A-7C21F148E146}"/>
          </ac:picMkLst>
        </pc:picChg>
        <pc:picChg chg="add mod">
          <ac:chgData name="Saha, Arka K SBOBNG-PTIY/FHF" userId="4da09485-026b-4e4a-9ade-dfeb8e3c2104" providerId="ADAL" clId="{520FA851-031D-4890-86F1-174B4501D0A0}" dt="2023-09-15T15:27:41.153" v="200" actId="1076"/>
          <ac:picMkLst>
            <pc:docMk/>
            <pc:sldMk cId="1373986362" sldId="267"/>
            <ac:picMk id="9" creationId="{594A6876-F3FF-6062-2760-B4C4BC773F92}"/>
          </ac:picMkLst>
        </pc:picChg>
        <pc:picChg chg="add mod">
          <ac:chgData name="Saha, Arka K SBOBNG-PTIY/FHF" userId="4da09485-026b-4e4a-9ade-dfeb8e3c2104" providerId="ADAL" clId="{520FA851-031D-4890-86F1-174B4501D0A0}" dt="2023-09-15T15:27:38.681" v="199" actId="1076"/>
          <ac:picMkLst>
            <pc:docMk/>
            <pc:sldMk cId="1373986362" sldId="267"/>
            <ac:picMk id="11" creationId="{D7CFCBAF-7F35-DA9E-0C34-6852174FF1EF}"/>
          </ac:picMkLst>
        </pc:picChg>
      </pc:sldChg>
      <pc:sldChg chg="addSp delSp modSp new mod">
        <pc:chgData name="Saha, Arka K SBOBNG-PTIY/FHF" userId="4da09485-026b-4e4a-9ade-dfeb8e3c2104" providerId="ADAL" clId="{520FA851-031D-4890-86F1-174B4501D0A0}" dt="2023-09-15T15:29:35.276" v="341" actId="1076"/>
        <pc:sldMkLst>
          <pc:docMk/>
          <pc:sldMk cId="3466882951" sldId="268"/>
        </pc:sldMkLst>
        <pc:spChg chg="del mod">
          <ac:chgData name="Saha, Arka K SBOBNG-PTIY/FHF" userId="4da09485-026b-4e4a-9ade-dfeb8e3c2104" providerId="ADAL" clId="{520FA851-031D-4890-86F1-174B4501D0A0}" dt="2023-09-15T15:27:51.130" v="204" actId="478"/>
          <ac:spMkLst>
            <pc:docMk/>
            <pc:sldMk cId="3466882951" sldId="268"/>
            <ac:spMk id="2" creationId="{A1D1AB5B-599C-A93F-8F49-D88C4E19A20D}"/>
          </ac:spMkLst>
        </pc:spChg>
        <pc:spChg chg="mod">
          <ac:chgData name="Saha, Arka K SBOBNG-PTIY/FHF" userId="4da09485-026b-4e4a-9ade-dfeb8e3c2104" providerId="ADAL" clId="{520FA851-031D-4890-86F1-174B4501D0A0}" dt="2023-09-15T15:29:35.276" v="341" actId="1076"/>
          <ac:spMkLst>
            <pc:docMk/>
            <pc:sldMk cId="3466882951" sldId="268"/>
            <ac:spMk id="3" creationId="{CD46B67B-4715-65EA-317A-31058F96DDED}"/>
          </ac:spMkLst>
        </pc:spChg>
        <pc:picChg chg="add mod">
          <ac:chgData name="Saha, Arka K SBOBNG-PTIY/FHF" userId="4da09485-026b-4e4a-9ade-dfeb8e3c2104" providerId="ADAL" clId="{520FA851-031D-4890-86F1-174B4501D0A0}" dt="2023-09-15T15:29:26.184" v="337" actId="1076"/>
          <ac:picMkLst>
            <pc:docMk/>
            <pc:sldMk cId="3466882951" sldId="268"/>
            <ac:picMk id="5" creationId="{9E807C0A-AA5A-A5C0-D44D-C2B26C54F82D}"/>
          </ac:picMkLst>
        </pc:picChg>
        <pc:picChg chg="add mod modCrop">
          <ac:chgData name="Saha, Arka K SBOBNG-PTIY/FHF" userId="4da09485-026b-4e4a-9ade-dfeb8e3c2104" providerId="ADAL" clId="{520FA851-031D-4890-86F1-174B4501D0A0}" dt="2023-09-15T15:29:24.168" v="336" actId="1076"/>
          <ac:picMkLst>
            <pc:docMk/>
            <pc:sldMk cId="3466882951" sldId="268"/>
            <ac:picMk id="7" creationId="{8FE48019-636F-C35E-949C-5169FC30A24A}"/>
          </ac:picMkLst>
        </pc:picChg>
        <pc:picChg chg="add mod">
          <ac:chgData name="Saha, Arka K SBOBNG-PTIY/FHF" userId="4da09485-026b-4e4a-9ade-dfeb8e3c2104" providerId="ADAL" clId="{520FA851-031D-4890-86F1-174B4501D0A0}" dt="2023-09-15T15:29:34.087" v="340" actId="1076"/>
          <ac:picMkLst>
            <pc:docMk/>
            <pc:sldMk cId="3466882951" sldId="268"/>
            <ac:picMk id="9" creationId="{B7590605-F936-3287-6D95-9764172CB83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7DC9-663E-BABA-61E3-7FD8078FA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FCB69-2C0F-D2D5-898F-30324F923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F31FE-74F0-C5A6-0A1D-8B1D4787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4BFC3-6A65-B19B-129C-9D9721BC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511BC-0507-D076-ED76-BAA27843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02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89C8-AA4D-0D8B-8C48-9F587629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8B12E-2DBB-3FF7-BF39-96D077DC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644BC-01EE-68E0-32C0-008B2B48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20EC1-26AF-1B8C-D549-337FB23C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183B2-49DD-FF1A-E4BD-2B78BA49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2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4ED7B-337A-3C1B-B3AA-B5FD0BDD6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8F2D3-BD06-F5DA-B5A8-E3F803D4F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8AC4F-8947-DCB3-D8F3-4A7BE6A2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AEDE9-DAEC-43BE-C1AC-7779043D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F00E-0F66-6F4E-44A8-0ECDF8CA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90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4947-2DFC-0579-69F2-A823104F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DE0CC-28E3-9CFD-F0A9-A1A9CA07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5A755-B519-2E0D-24F0-94FD74A8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5DFDD-F8F2-A429-4CA4-D3DD147C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31955-CAA6-9059-C4DD-EE2E1ECF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44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815F-DF67-1142-D0E2-DB4CD983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01353-9B8D-3AF6-3AD6-83097E61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AF9E1-A7EE-1F01-14A5-CB2ED60C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710AB-47A0-0E1B-A881-837C751E2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C4F09-67D2-2D51-586F-33FF021D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79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3D2-E1A4-B1BD-5C99-6E12A67E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10F2A-D53E-CADB-02E2-8A7BDEF44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4931E-5183-C3B2-7AA1-960D6A03A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43FAF-7E45-1600-0A08-6E061387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C549B-7D6E-3DD4-CD0C-50016061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C5802-96B1-0FCC-C0FD-58762F51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12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11C6-5E78-BBE3-5513-7299F4B8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F2E9-0583-24F4-87FA-69DE8A9D7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F6F9B-DDA5-F216-47A0-54341C856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4939D-872B-F9F9-FF62-46BB2EB8E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09FD5-0A7E-9D5D-0BC0-7B3764BB0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35BFA-DD98-A4E4-2665-5EB0C178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0C34B-7CA2-9AF6-E51C-5F622A8BD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92ED4-F7AF-F1A5-F8BA-C7610EF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8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284D-1463-8D85-9F1D-B1F3FD0D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331E4-ADBC-E2A8-20B1-DDFB6A00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82E42-66DC-5C2F-8C1C-C6C2F80C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FE0A7-D6E4-96B5-E43B-FBD2F341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55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1D95B-74DB-733F-A4FD-09B5A226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79C2F-ED0C-6F04-9B97-827C8EEA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1CFF-7325-B23B-7747-5D21B5DD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71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0AAD-8C94-94B5-F3F3-AD66D4C7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3AC77-F9DE-21FD-2E4F-FD7EDB8C8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69590-A783-AE04-DE51-65F44EA84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741C-B987-68AA-B917-5A9F20C3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34E3-E123-3888-CCA8-7D6960E1D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5AD10-2719-0BDB-A14F-E34978A7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49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B151-FF0C-D953-37BA-47EA2F49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D72F9-C059-227F-78A2-FC774D9AB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6C834-1AE7-018A-5815-778CD72E7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4B7F0-A2B2-D7A9-0BAA-4C593F7D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979F1-F3E5-9BE8-E67A-DF3F5E534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EB742-43C5-DEE5-A9A7-1B095F9B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87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B3A4F-7F20-9D3B-8E3F-F241A7B1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A8F6D-ABFF-747B-3C32-9E5EB5E91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6ABA0-8A46-B57E-D201-34C97B4FD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5451E-F268-481A-8F14-EC356F72B0EF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CD36E-627F-A86D-1838-B998C0EEE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0D8A9-BEBF-3904-A46B-2250BC25D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038D4-63FD-443B-A195-55A672FE1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90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B805-C24A-8128-8899-DC63BF027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82482"/>
          </a:xfrm>
        </p:spPr>
        <p:txBody>
          <a:bodyPr/>
          <a:lstStyle/>
          <a:p>
            <a:r>
              <a:rPr lang="en-IN" dirty="0"/>
              <a:t>Week-5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E94E0-EA82-D807-AD2E-8E16AA15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57222"/>
          </a:xfrm>
        </p:spPr>
        <p:txBody>
          <a:bodyPr/>
          <a:lstStyle/>
          <a:p>
            <a:r>
              <a:rPr lang="en-IN" dirty="0"/>
              <a:t>11</a:t>
            </a:r>
            <a:r>
              <a:rPr lang="en-IN" baseline="30000" dirty="0"/>
              <a:t>th</a:t>
            </a:r>
            <a:r>
              <a:rPr lang="en-IN" dirty="0"/>
              <a:t>  Sept- 15</a:t>
            </a:r>
            <a:r>
              <a:rPr lang="en-IN" baseline="30000" dirty="0"/>
              <a:t>th</a:t>
            </a:r>
            <a:r>
              <a:rPr lang="en-IN" dirty="0"/>
              <a:t> sept </a:t>
            </a:r>
          </a:p>
          <a:p>
            <a:r>
              <a:rPr lang="en-IN" dirty="0"/>
              <a:t>Name: - ARKA KUMAR SAHA</a:t>
            </a:r>
          </a:p>
          <a:p>
            <a:r>
              <a:rPr lang="en-IN" dirty="0"/>
              <a:t>Alias ID: - INAUFS</a:t>
            </a:r>
          </a:p>
          <a:p>
            <a:r>
              <a:rPr lang="en-IN" dirty="0"/>
              <a:t>Batch: - 1</a:t>
            </a:r>
          </a:p>
        </p:txBody>
      </p:sp>
    </p:spTree>
    <p:extLst>
      <p:ext uri="{BB962C8B-B14F-4D97-AF65-F5344CB8AC3E}">
        <p14:creationId xmlns:p14="http://schemas.microsoft.com/office/powerpoint/2010/main" val="149407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E5D3A-0F44-A3DE-9FC3-1DDDFDFE6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804"/>
            <a:ext cx="10515600" cy="5849159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/>
              <a:t>Replacing values</a:t>
            </a:r>
          </a:p>
          <a:p>
            <a:pPr marL="0" indent="0" algn="just">
              <a:buNone/>
            </a:pP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911F043-25FD-BB6C-D42B-B1CCAE0F0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787400"/>
            <a:ext cx="946912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DCDD-F4EF-CC8C-FCA9-7D19D157C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430"/>
            <a:ext cx="10515600" cy="5840533"/>
          </a:xfrm>
        </p:spPr>
        <p:txBody>
          <a:bodyPr/>
          <a:lstStyle/>
          <a:p>
            <a:pPr marL="0" indent="0" algn="ctr">
              <a:buNone/>
            </a:pPr>
            <a:r>
              <a:rPr lang="en-IN" u="sng" dirty="0"/>
              <a:t>14</a:t>
            </a:r>
            <a:r>
              <a:rPr lang="en-IN" u="sng" baseline="30000" dirty="0"/>
              <a:t>th</a:t>
            </a:r>
            <a:r>
              <a:rPr lang="en-IN" u="sng" dirty="0"/>
              <a:t> September</a:t>
            </a:r>
          </a:p>
          <a:p>
            <a:pPr marL="0" indent="0">
              <a:buNone/>
            </a:pPr>
            <a:r>
              <a:rPr lang="en-IN" sz="2400" dirty="0"/>
              <a:t>Creating Database from SQL Server Management Studio and loading that data in </a:t>
            </a:r>
            <a:r>
              <a:rPr lang="en-IN" sz="2400" dirty="0" err="1"/>
              <a:t>PowerBi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A95B6-C49B-FE7A-B4FD-4209AD2E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3" y="1855577"/>
            <a:ext cx="5991717" cy="39159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901459-8CD6-F306-B601-5CD6F18C3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45" y="1751612"/>
            <a:ext cx="5954672" cy="4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0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CED16-D8EE-D195-5FE6-98608AC8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166"/>
            <a:ext cx="10515600" cy="59267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Created various reports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4B3268-2D63-2445-832D-DD16B167F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3" y="751802"/>
            <a:ext cx="3753970" cy="2484821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8C7A62F-5E85-139B-E85A-7C21F148E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40" y="681037"/>
            <a:ext cx="3546845" cy="279365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4A6876-F3FF-6062-2760-B4C4BC773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70" y="3642086"/>
            <a:ext cx="3673083" cy="3036513"/>
          </a:xfrm>
          <a:prstGeom prst="rect">
            <a:avLst/>
          </a:prstGeom>
        </p:spPr>
      </p:pic>
      <p:pic>
        <p:nvPicPr>
          <p:cNvPr id="11" name="Picture 10" descr="A computer screen shot of a map&#10;&#10;Description automatically generated">
            <a:extLst>
              <a:ext uri="{FF2B5EF4-FFF2-40B4-BE49-F238E27FC236}">
                <a16:creationId xmlns:a16="http://schemas.microsoft.com/office/drawing/2014/main" id="{D7CFCBAF-7F35-DA9E-0C34-6852174FF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47" y="3784600"/>
            <a:ext cx="491744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8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B67B-4715-65EA-317A-31058F96D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76"/>
            <a:ext cx="10515600" cy="5987182"/>
          </a:xfrm>
        </p:spPr>
        <p:txBody>
          <a:bodyPr/>
          <a:lstStyle/>
          <a:p>
            <a:pPr marL="0" indent="0" algn="ctr">
              <a:buNone/>
            </a:pPr>
            <a:r>
              <a:rPr lang="en-IN" u="sng" dirty="0"/>
              <a:t>15</a:t>
            </a:r>
            <a:r>
              <a:rPr lang="en-IN" u="sng" baseline="30000" dirty="0"/>
              <a:t>th</a:t>
            </a:r>
            <a:r>
              <a:rPr lang="en-IN" u="sng" dirty="0"/>
              <a:t> September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Performed Hands on task on </a:t>
            </a:r>
            <a:r>
              <a:rPr lang="en-IN" sz="2400" dirty="0" err="1"/>
              <a:t>PowerBi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Learnt about python and performed some code.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807C0A-AA5A-A5C0-D44D-C2B26C54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65" y="2017500"/>
            <a:ext cx="4229317" cy="172093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FE48019-636F-C35E-949C-5169FC30A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01"/>
          <a:stretch/>
        </p:blipFill>
        <p:spPr>
          <a:xfrm>
            <a:off x="6447350" y="1972162"/>
            <a:ext cx="5073878" cy="22494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590605-F936-3287-6D95-9764172CB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30" y="4247520"/>
            <a:ext cx="9741310" cy="209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8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B0237-6609-B3FA-91D0-B8B07FD7C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01925"/>
            <a:ext cx="9379789" cy="4955875"/>
          </a:xfrm>
        </p:spPr>
        <p:txBody>
          <a:bodyPr/>
          <a:lstStyle/>
          <a:p>
            <a:r>
              <a:rPr lang="en-IN" u="sng" dirty="0"/>
              <a:t>11</a:t>
            </a:r>
            <a:r>
              <a:rPr lang="en-IN" u="sng" baseline="30000" dirty="0"/>
              <a:t>th</a:t>
            </a:r>
            <a:r>
              <a:rPr lang="en-IN" u="sng" dirty="0"/>
              <a:t> September </a:t>
            </a:r>
          </a:p>
          <a:p>
            <a:endParaRPr lang="en-IN" sz="1200" dirty="0"/>
          </a:p>
          <a:p>
            <a:endParaRPr lang="en-IN" sz="1200" dirty="0"/>
          </a:p>
          <a:p>
            <a:pPr algn="l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Doubt session organized</a:t>
            </a:r>
          </a:p>
          <a:p>
            <a:pPr algn="l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 on in Azure Data Factory.</a:t>
            </a:r>
          </a:p>
          <a:p>
            <a:pPr algn="l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dataflow and CDC.</a:t>
            </a:r>
          </a:p>
        </p:txBody>
      </p:sp>
    </p:spTree>
    <p:extLst>
      <p:ext uri="{BB962C8B-B14F-4D97-AF65-F5344CB8AC3E}">
        <p14:creationId xmlns:p14="http://schemas.microsoft.com/office/powerpoint/2010/main" val="5041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4423-7F8E-B402-9F69-B1FDCCA7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"/>
            <a:ext cx="10515600" cy="5995808"/>
          </a:xfrm>
        </p:spPr>
        <p:txBody>
          <a:bodyPr/>
          <a:lstStyle/>
          <a:p>
            <a:pPr marL="0" indent="0" algn="ctr">
              <a:buNone/>
            </a:pPr>
            <a:r>
              <a:rPr lang="en-IN" u="sng" dirty="0"/>
              <a:t>12</a:t>
            </a:r>
            <a:r>
              <a:rPr lang="en-IN" u="sng" baseline="30000" dirty="0"/>
              <a:t>TH</a:t>
            </a:r>
            <a:r>
              <a:rPr lang="en-IN" u="sng" dirty="0"/>
              <a:t> September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r>
              <a:rPr lang="en-IN" sz="2400" dirty="0"/>
              <a:t>Creation of Azure Synapse account</a:t>
            </a:r>
          </a:p>
          <a:p>
            <a:pPr marL="0" indent="0">
              <a:buNone/>
            </a:pPr>
            <a:endParaRPr lang="en-IN" sz="2400" dirty="0"/>
          </a:p>
          <a:p>
            <a:pPr marL="0" indent="0" algn="ctr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3376A-6665-D666-05B9-D6055279D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88" y="1697966"/>
            <a:ext cx="8062823" cy="50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9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7CB2-84E5-C23A-97D4-6CDA9B6F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925"/>
            <a:ext cx="10515600" cy="58750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Bulk loading: -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B42C3F5-27B1-03FB-C8B7-8C90DF055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62733"/>
            <a:ext cx="7408653" cy="463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7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9130-80E7-2CE6-C143-A2ECAE44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561"/>
            <a:ext cx="10515600" cy="579740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Building SQL pools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ED127B-1264-AFA4-78CE-8810F67FB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14" y="894632"/>
            <a:ext cx="8934091" cy="55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5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F229-24F4-3660-1A7D-A94542D56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65826"/>
            <a:ext cx="10652185" cy="5711137"/>
          </a:xfrm>
        </p:spPr>
        <p:txBody>
          <a:bodyPr/>
          <a:lstStyle/>
          <a:p>
            <a:pPr marL="0" indent="0" algn="ctr">
              <a:buNone/>
            </a:pPr>
            <a:r>
              <a:rPr lang="en-IN" u="sng" dirty="0"/>
              <a:t>13</a:t>
            </a:r>
            <a:r>
              <a:rPr lang="en-IN" u="sng" baseline="30000" dirty="0"/>
              <a:t>th</a:t>
            </a:r>
            <a:r>
              <a:rPr lang="en-IN" u="sng" dirty="0"/>
              <a:t> September</a:t>
            </a:r>
          </a:p>
          <a:p>
            <a:pPr marL="0" indent="0">
              <a:buNone/>
            </a:pPr>
            <a:r>
              <a:rPr lang="en-IN" sz="2400" dirty="0"/>
              <a:t>Introduction to </a:t>
            </a:r>
            <a:r>
              <a:rPr lang="en-IN" sz="2400" dirty="0" err="1"/>
              <a:t>PowerBi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ADB074-B1AE-3E59-5764-5CAC0AD4D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86" y="1380945"/>
            <a:ext cx="8528649" cy="53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4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7D65-5CC3-5E14-5C60-B82E1550E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551"/>
            <a:ext cx="10515600" cy="586641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Creating relationships between tables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F0F34E-6453-0F16-3EE8-E9FAE1362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5" y="812680"/>
            <a:ext cx="9175630" cy="57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E758-817A-F386-DCE3-3D67E09A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3298"/>
            <a:ext cx="10515600" cy="588366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Creating reports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306ECA-87C3-7E73-0A92-611E059B0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22" y="824991"/>
            <a:ext cx="8563155" cy="535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8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9193-11A1-576B-576B-9375E49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551"/>
            <a:ext cx="10515600" cy="586641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Removing duplicates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71F859-083B-29EB-62EA-28C11A880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31" y="1107319"/>
            <a:ext cx="8506542" cy="53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49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103</Words>
  <Application>Microsoft Office PowerPoint</Application>
  <PresentationFormat>Widescreen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Week-5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Week-5</dc:title>
  <dc:creator>Saha, Arka K SBOBNG-PTIY/FHF</dc:creator>
  <cp:lastModifiedBy>Saha, Arka K SBOBNG-PTIY/FHF</cp:lastModifiedBy>
  <cp:revision>1</cp:revision>
  <dcterms:created xsi:type="dcterms:W3CDTF">2023-09-15T09:21:51Z</dcterms:created>
  <dcterms:modified xsi:type="dcterms:W3CDTF">2023-09-15T15:29:37Z</dcterms:modified>
</cp:coreProperties>
</file>